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2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P0 </a:t>
            </a:r>
            <a:r>
              <a:rPr lang="en-GB" dirty="0" err="1" smtClean="0"/>
              <a:t>Projekt</a:t>
            </a:r>
            <a:r>
              <a:rPr lang="en-GB" dirty="0" smtClean="0"/>
              <a:t> -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ITC </a:t>
            </a:r>
            <a:r>
              <a:rPr lang="en-GB" dirty="0" err="1" smtClean="0"/>
              <a:t>Gruppe</a:t>
            </a:r>
            <a:r>
              <a:rPr lang="en-GB" dirty="0" smtClean="0"/>
              <a:t> B306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Uklarede</a:t>
            </a:r>
            <a:r>
              <a:rPr lang="en-GB" dirty="0" smtClean="0"/>
              <a:t> </a:t>
            </a:r>
            <a:r>
              <a:rPr lang="en-GB" dirty="0" err="1" smtClean="0"/>
              <a:t>emner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</a:t>
            </a:r>
            <a:r>
              <a:rPr lang="en-GB" dirty="0" err="1" smtClean="0"/>
              <a:t>filosofi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546612" cy="3416300"/>
          </a:xfrm>
        </p:spPr>
        <p:txBody>
          <a:bodyPr/>
          <a:lstStyle/>
          <a:p>
            <a:r>
              <a:rPr lang="en-GB" dirty="0" err="1" smtClean="0"/>
              <a:t>Overordnet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smtClean="0"/>
              <a:t> - Centreret</a:t>
            </a:r>
            <a:r>
              <a:rPr lang="en-GB" dirty="0" smtClean="0"/>
              <a:t> </a:t>
            </a:r>
            <a:r>
              <a:rPr lang="en-GB" dirty="0" err="1" smtClean="0"/>
              <a:t>omdrejningspunkt</a:t>
            </a:r>
            <a:endParaRPr lang="en-GB" dirty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med lille afstand imellem </a:t>
            </a:r>
            <a:r>
              <a:rPr lang="da-DK" dirty="0" smtClean="0"/>
              <a:t>sig – kompakt robot</a:t>
            </a:r>
            <a:endParaRPr lang="en-GB" dirty="0" smtClean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i </a:t>
            </a:r>
            <a:r>
              <a:rPr lang="da-DK" dirty="0" smtClean="0"/>
              <a:t>y0 – kuglelejer</a:t>
            </a:r>
          </a:p>
          <a:p>
            <a:r>
              <a:rPr lang="da-DK" dirty="0" smtClean="0"/>
              <a:t>Høj robot – Gyro i centrum</a:t>
            </a:r>
          </a:p>
          <a:p>
            <a:r>
              <a:rPr lang="da-DK" dirty="0" smtClean="0"/>
              <a:t>Farvecensor i x0</a:t>
            </a:r>
            <a:r>
              <a:rPr lang="da-DK" dirty="0"/>
              <a:t> </a:t>
            </a:r>
            <a:r>
              <a:rPr lang="da-DK" dirty="0" smtClean="0"/>
              <a:t>– nemme parametre</a:t>
            </a:r>
            <a:endParaRPr lang="da-DK" dirty="0"/>
          </a:p>
          <a:p>
            <a:pPr lvl="0"/>
            <a:endParaRPr lang="en-GB" dirty="0" smtClean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21" y="2336595"/>
            <a:ext cx="3817881" cy="43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Design filosofi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154955" y="2603500"/>
            <a:ext cx="5181452" cy="3416300"/>
          </a:xfrm>
        </p:spPr>
        <p:txBody>
          <a:bodyPr/>
          <a:lstStyle/>
          <a:p>
            <a:r>
              <a:rPr lang="da-DK" dirty="0" smtClean="0"/>
              <a:t>Gribeanordning og ultralydssensor i front</a:t>
            </a:r>
          </a:p>
          <a:p>
            <a:r>
              <a:rPr lang="da-DK" dirty="0" smtClean="0"/>
              <a:t>Set i bakspejlet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/>
              <a:t>Hjulplacering </a:t>
            </a:r>
            <a:r>
              <a:rPr lang="da-DK" dirty="0" smtClean="0">
                <a:sym typeface="Wingdings" panose="05000000000000000000" pitchFamily="2" charset="2"/>
              </a:rPr>
              <a:t> manøvredygtig robot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Gribeanordning – for tung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Forreste kugleleje – ikke </a:t>
            </a:r>
            <a:r>
              <a:rPr lang="da-DK" dirty="0" err="1" smtClean="0">
                <a:sym typeface="Wingdings" panose="05000000000000000000" pitchFamily="2" charset="2"/>
              </a:rPr>
              <a:t>idéelt</a:t>
            </a:r>
            <a:r>
              <a:rPr lang="da-DK" dirty="0" smtClean="0">
                <a:sym typeface="Wingdings" panose="05000000000000000000" pitchFamily="2" charset="2"/>
              </a:rPr>
              <a:t>!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24" y="2603500"/>
            <a:ext cx="5383368" cy="40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3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Målsætning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Stort</a:t>
            </a:r>
            <a:r>
              <a:rPr lang="en-GB" dirty="0" smtClean="0"/>
              <a:t> ego</a:t>
            </a:r>
          </a:p>
          <a:p>
            <a:r>
              <a:rPr lang="en-GB" dirty="0" err="1" smtClean="0"/>
              <a:t>Nedprioritering</a:t>
            </a:r>
            <a:r>
              <a:rPr lang="en-GB" dirty="0" smtClean="0"/>
              <a:t> </a:t>
            </a:r>
            <a:r>
              <a:rPr lang="en-GB" dirty="0" err="1" smtClean="0"/>
              <a:t>af</a:t>
            </a:r>
            <a:r>
              <a:rPr lang="en-GB" dirty="0" smtClean="0"/>
              <a:t> </a:t>
            </a:r>
            <a:r>
              <a:rPr lang="en-GB" dirty="0" err="1" smtClean="0"/>
              <a:t>svære</a:t>
            </a:r>
            <a:r>
              <a:rPr lang="en-GB" dirty="0" smtClean="0"/>
              <a:t> </a:t>
            </a:r>
            <a:r>
              <a:rPr lang="en-GB" dirty="0" err="1" smtClean="0"/>
              <a:t>opgaver</a:t>
            </a:r>
            <a:endParaRPr lang="en-GB" dirty="0" smtClean="0"/>
          </a:p>
          <a:p>
            <a:r>
              <a:rPr lang="en-GB" dirty="0" err="1" smtClean="0"/>
              <a:t>Hurtigt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endParaRPr lang="en-GB" dirty="0"/>
          </a:p>
          <a:p>
            <a:r>
              <a:rPr lang="en-GB" dirty="0" smtClean="0"/>
              <a:t>Springe over </a:t>
            </a:r>
            <a:r>
              <a:rPr lang="en-GB" dirty="0" err="1" smtClean="0"/>
              <a:t>opgave</a:t>
            </a:r>
            <a:r>
              <a:rPr lang="en-GB" dirty="0" smtClean="0"/>
              <a:t> &lt; </a:t>
            </a:r>
            <a:r>
              <a:rPr lang="en-GB" dirty="0" err="1" smtClean="0"/>
              <a:t>fuldføre</a:t>
            </a:r>
            <a:r>
              <a:rPr lang="en-GB" dirty="0" smtClean="0"/>
              <a:t> bane</a:t>
            </a:r>
          </a:p>
        </p:txBody>
      </p:sp>
    </p:spTree>
    <p:extLst>
      <p:ext uri="{BB962C8B-B14F-4D97-AF65-F5344CB8AC3E}">
        <p14:creationId xmlns:p14="http://schemas.microsoft.com/office/powerpoint/2010/main" val="38326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Resultater</a:t>
            </a:r>
            <a:r>
              <a:rPr lang="en-GB" dirty="0" smtClean="0"/>
              <a:t> </a:t>
            </a:r>
            <a:r>
              <a:rPr lang="en-GB" dirty="0" err="1" smtClean="0"/>
              <a:t>fra</a:t>
            </a:r>
            <a:r>
              <a:rPr lang="en-GB" dirty="0" smtClean="0"/>
              <a:t>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godt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skidt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Pitstop</a:t>
            </a:r>
            <a:r>
              <a:rPr lang="en-GB" dirty="0" smtClean="0"/>
              <a:t> </a:t>
            </a:r>
            <a:r>
              <a:rPr lang="en-GB" dirty="0" err="1" smtClean="0"/>
              <a:t>ændringer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4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Procesanalyse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5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Projektplanlægning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2340526"/>
            <a:ext cx="4747565" cy="451747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2" y="3200834"/>
            <a:ext cx="11993689" cy="25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Gruppesamarbejde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396" y="3654259"/>
            <a:ext cx="9787094" cy="13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Rapport </a:t>
            </a:r>
            <a:r>
              <a:rPr lang="en-GB" dirty="0" err="1" smtClean="0"/>
              <a:t>Strukturering</a:t>
            </a:r>
            <a:endParaRPr lang="en-GB" dirty="0"/>
          </a:p>
        </p:txBody>
      </p:sp>
      <p:pic>
        <p:nvPicPr>
          <p:cNvPr id="1026" name="Picture 2" descr="https://photos-6.dropbox.com/t/2/AADN5_0XIMidOWQBipnCmNbXJKfgiXPr3b5lRB9dzcPHVA/12/4434007/jpeg/32x32/1/1443088800/0/2/2015-09-21%2011.11.58.jpg/CNfQjgIgASACIAMgBCAFIAYgBygC/bWS5dIWIlPVCrz2WRLbTAe3e8ZZK5-I3lmwtA288Q5o?size_mode=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14154" r="31647" b="9656"/>
          <a:stretch/>
        </p:blipFill>
        <p:spPr bwMode="auto">
          <a:xfrm>
            <a:off x="3166242" y="2349004"/>
            <a:ext cx="4803082" cy="442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6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114</TotalTime>
  <Words>107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</vt:lpstr>
      <vt:lpstr>Wingdings 3</vt:lpstr>
      <vt:lpstr>Ion Boardroom</vt:lpstr>
      <vt:lpstr>P0 Projekt - RoboCup</vt:lpstr>
      <vt:lpstr>Design filosofi</vt:lpstr>
      <vt:lpstr>Design filosofi</vt:lpstr>
      <vt:lpstr>Målsætning</vt:lpstr>
      <vt:lpstr>Resultater fra RoboCup</vt:lpstr>
      <vt:lpstr>Procesanalyse</vt:lpstr>
      <vt:lpstr>Projektplanlægning</vt:lpstr>
      <vt:lpstr>Gruppesamarbejde</vt:lpstr>
      <vt:lpstr>Rapport Strukturering</vt:lpstr>
      <vt:lpstr>Uklarede emner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P0 Projekt - RoboCup</dc:title>
  <dc:creator>Jonas Alsen</dc:creator>
  <cp:lastModifiedBy>Laurids Thormann</cp:lastModifiedBy>
  <cp:revision>15</cp:revision>
  <dcterms:created xsi:type="dcterms:W3CDTF">2015-09-23T07:01:28Z</dcterms:created>
  <dcterms:modified xsi:type="dcterms:W3CDTF">2015-09-24T09:34:43Z</dcterms:modified>
</cp:coreProperties>
</file>